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378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E1ED91-72AA-48AC-A0FE-52BA0934CC6C}" type="datetimeFigureOut">
              <a:rPr lang="en-US" smtClean="0"/>
              <a:t>10/5/2013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1752C9-AE2C-4145-BC9A-DA641DD07AC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7" name="Group 86"/>
          <p:cNvGrpSpPr/>
          <p:nvPr/>
        </p:nvGrpSpPr>
        <p:grpSpPr>
          <a:xfrm>
            <a:off x="-28700" y="838200"/>
            <a:ext cx="8486900" cy="5779532"/>
            <a:chOff x="-28700" y="838200"/>
            <a:chExt cx="8486900" cy="5779532"/>
          </a:xfrm>
        </p:grpSpPr>
        <p:sp>
          <p:nvSpPr>
            <p:cNvPr id="6" name="Rounded Rectangle 5"/>
            <p:cNvSpPr/>
            <p:nvPr/>
          </p:nvSpPr>
          <p:spPr>
            <a:xfrm>
              <a:off x="2514600" y="11430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Rounded Rectangle 6"/>
            <p:cNvSpPr/>
            <p:nvPr/>
          </p:nvSpPr>
          <p:spPr>
            <a:xfrm>
              <a:off x="2514600" y="19812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Rounded Rectangle 7"/>
            <p:cNvSpPr/>
            <p:nvPr/>
          </p:nvSpPr>
          <p:spPr>
            <a:xfrm>
              <a:off x="4343400" y="11430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ounded Rectangle 8"/>
            <p:cNvSpPr/>
            <p:nvPr/>
          </p:nvSpPr>
          <p:spPr>
            <a:xfrm>
              <a:off x="4343400" y="19812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Rounded Rectangle 9"/>
            <p:cNvSpPr/>
            <p:nvPr/>
          </p:nvSpPr>
          <p:spPr>
            <a:xfrm rot="5400000">
              <a:off x="6819900" y="31623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Rounded Rectangle 10"/>
            <p:cNvSpPr/>
            <p:nvPr/>
          </p:nvSpPr>
          <p:spPr>
            <a:xfrm>
              <a:off x="4343400" y="56388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ounded Rectangle 11"/>
            <p:cNvSpPr/>
            <p:nvPr/>
          </p:nvSpPr>
          <p:spPr>
            <a:xfrm>
              <a:off x="4343400" y="48006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ounded Rectangle 12"/>
            <p:cNvSpPr/>
            <p:nvPr/>
          </p:nvSpPr>
          <p:spPr>
            <a:xfrm>
              <a:off x="2514600" y="56388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Rounded Rectangle 13"/>
            <p:cNvSpPr/>
            <p:nvPr/>
          </p:nvSpPr>
          <p:spPr>
            <a:xfrm>
              <a:off x="2514600" y="48006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Rounded Rectangle 14"/>
            <p:cNvSpPr/>
            <p:nvPr/>
          </p:nvSpPr>
          <p:spPr>
            <a:xfrm rot="5400000">
              <a:off x="5981700" y="3162300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Rounded Rectangle 15"/>
            <p:cNvSpPr/>
            <p:nvPr/>
          </p:nvSpPr>
          <p:spPr>
            <a:xfrm rot="2802492">
              <a:off x="6082777" y="1639533"/>
              <a:ext cx="11430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Rounded Rectangle 16"/>
            <p:cNvSpPr/>
            <p:nvPr/>
          </p:nvSpPr>
          <p:spPr>
            <a:xfrm>
              <a:off x="6705600" y="5334000"/>
              <a:ext cx="1752600" cy="838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Rounded Rectangle 17"/>
            <p:cNvSpPr/>
            <p:nvPr/>
          </p:nvSpPr>
          <p:spPr>
            <a:xfrm rot="5400000">
              <a:off x="76200" y="3276601"/>
              <a:ext cx="25908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1219200" y="2438400"/>
              <a:ext cx="304800" cy="224676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 smtClean="0"/>
                <a:t>DEMO</a:t>
              </a:r>
            </a:p>
            <a:p>
              <a:r>
                <a:rPr lang="en-US" sz="1400" dirty="0" smtClean="0"/>
                <a:t> BENCH</a:t>
              </a:r>
              <a:endParaRPr lang="en-US" sz="1400" dirty="0"/>
            </a:p>
          </p:txBody>
        </p:sp>
        <p:sp>
          <p:nvSpPr>
            <p:cNvPr id="21" name="Rounded Rectangle 20"/>
            <p:cNvSpPr/>
            <p:nvPr/>
          </p:nvSpPr>
          <p:spPr>
            <a:xfrm rot="5400000">
              <a:off x="-685800" y="3352800"/>
              <a:ext cx="1981200" cy="1524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ounded Rectangle 21"/>
            <p:cNvSpPr/>
            <p:nvPr/>
          </p:nvSpPr>
          <p:spPr>
            <a:xfrm>
              <a:off x="4191000" y="3200400"/>
              <a:ext cx="609600" cy="457200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4038600" y="3657600"/>
              <a:ext cx="13716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 smtClean="0"/>
                <a:t>PROJECTOR</a:t>
              </a:r>
              <a:endParaRPr lang="en-US" sz="1200" dirty="0"/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-28700" y="2729805"/>
              <a:ext cx="304800" cy="138499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 smtClean="0"/>
                <a:t>SCREEN</a:t>
              </a:r>
              <a:endParaRPr lang="en-US" sz="1400" dirty="0"/>
            </a:p>
          </p:txBody>
        </p:sp>
        <p:sp>
          <p:nvSpPr>
            <p:cNvPr id="25" name="Oval 24"/>
            <p:cNvSpPr/>
            <p:nvPr/>
          </p:nvSpPr>
          <p:spPr>
            <a:xfrm>
              <a:off x="2743200" y="838200"/>
              <a:ext cx="228600" cy="2286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Oval 25"/>
            <p:cNvSpPr/>
            <p:nvPr/>
          </p:nvSpPr>
          <p:spPr>
            <a:xfrm>
              <a:off x="3124200" y="838200"/>
              <a:ext cx="228600" cy="2286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Oval 26"/>
            <p:cNvSpPr/>
            <p:nvPr/>
          </p:nvSpPr>
          <p:spPr>
            <a:xfrm>
              <a:off x="2743200" y="1676400"/>
              <a:ext cx="228600" cy="2286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Oval 27"/>
            <p:cNvSpPr/>
            <p:nvPr/>
          </p:nvSpPr>
          <p:spPr>
            <a:xfrm>
              <a:off x="3124200" y="1676400"/>
              <a:ext cx="228600" cy="2286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Oval 28"/>
            <p:cNvSpPr/>
            <p:nvPr/>
          </p:nvSpPr>
          <p:spPr>
            <a:xfrm>
              <a:off x="4648200" y="838200"/>
              <a:ext cx="228600" cy="2286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Oval 29"/>
            <p:cNvSpPr/>
            <p:nvPr/>
          </p:nvSpPr>
          <p:spPr>
            <a:xfrm>
              <a:off x="5029200" y="838200"/>
              <a:ext cx="228600" cy="2286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9" name="Group 38"/>
            <p:cNvGrpSpPr/>
            <p:nvPr/>
          </p:nvGrpSpPr>
          <p:grpSpPr>
            <a:xfrm>
              <a:off x="4648200" y="1676400"/>
              <a:ext cx="609600" cy="228600"/>
              <a:chOff x="4648200" y="1676400"/>
              <a:chExt cx="609600" cy="228600"/>
            </a:xfrm>
          </p:grpSpPr>
          <p:sp>
            <p:nvSpPr>
              <p:cNvPr id="31" name="Oval 30"/>
              <p:cNvSpPr/>
              <p:nvPr/>
            </p:nvSpPr>
            <p:spPr>
              <a:xfrm>
                <a:off x="4648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2" name="Oval 31"/>
              <p:cNvSpPr/>
              <p:nvPr/>
            </p:nvSpPr>
            <p:spPr>
              <a:xfrm>
                <a:off x="5029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 rot="2849075">
              <a:off x="6614831" y="1412590"/>
              <a:ext cx="609600" cy="228600"/>
              <a:chOff x="6324600" y="990600"/>
              <a:chExt cx="609600" cy="228600"/>
            </a:xfrm>
          </p:grpSpPr>
          <p:sp>
            <p:nvSpPr>
              <p:cNvPr id="33" name="Oval 32"/>
              <p:cNvSpPr/>
              <p:nvPr/>
            </p:nvSpPr>
            <p:spPr>
              <a:xfrm>
                <a:off x="6324600" y="9906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" name="Oval 33"/>
              <p:cNvSpPr/>
              <p:nvPr/>
            </p:nvSpPr>
            <p:spPr>
              <a:xfrm>
                <a:off x="6705600" y="9906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0" name="Group 39"/>
            <p:cNvGrpSpPr/>
            <p:nvPr/>
          </p:nvGrpSpPr>
          <p:grpSpPr>
            <a:xfrm>
              <a:off x="2743200" y="5334000"/>
              <a:ext cx="609600" cy="228600"/>
              <a:chOff x="4648200" y="1676400"/>
              <a:chExt cx="609600" cy="228600"/>
            </a:xfrm>
          </p:grpSpPr>
          <p:sp>
            <p:nvSpPr>
              <p:cNvPr id="41" name="Oval 40"/>
              <p:cNvSpPr/>
              <p:nvPr/>
            </p:nvSpPr>
            <p:spPr>
              <a:xfrm>
                <a:off x="4648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" name="Oval 41"/>
              <p:cNvSpPr/>
              <p:nvPr/>
            </p:nvSpPr>
            <p:spPr>
              <a:xfrm>
                <a:off x="5029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3" name="Group 42"/>
            <p:cNvGrpSpPr/>
            <p:nvPr/>
          </p:nvGrpSpPr>
          <p:grpSpPr>
            <a:xfrm>
              <a:off x="2743200" y="6172200"/>
              <a:ext cx="609600" cy="228600"/>
              <a:chOff x="4648200" y="1676400"/>
              <a:chExt cx="609600" cy="228600"/>
            </a:xfrm>
          </p:grpSpPr>
          <p:sp>
            <p:nvSpPr>
              <p:cNvPr id="44" name="Oval 43"/>
              <p:cNvSpPr/>
              <p:nvPr/>
            </p:nvSpPr>
            <p:spPr>
              <a:xfrm>
                <a:off x="4648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5" name="Oval 44"/>
              <p:cNvSpPr/>
              <p:nvPr/>
            </p:nvSpPr>
            <p:spPr>
              <a:xfrm>
                <a:off x="5029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6" name="Group 45"/>
            <p:cNvGrpSpPr/>
            <p:nvPr/>
          </p:nvGrpSpPr>
          <p:grpSpPr>
            <a:xfrm>
              <a:off x="4612575" y="6172200"/>
              <a:ext cx="609600" cy="228600"/>
              <a:chOff x="4648200" y="1676400"/>
              <a:chExt cx="609600" cy="228600"/>
            </a:xfrm>
          </p:grpSpPr>
          <p:sp>
            <p:nvSpPr>
              <p:cNvPr id="47" name="Oval 46"/>
              <p:cNvSpPr/>
              <p:nvPr/>
            </p:nvSpPr>
            <p:spPr>
              <a:xfrm>
                <a:off x="4648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" name="Oval 47"/>
              <p:cNvSpPr/>
              <p:nvPr/>
            </p:nvSpPr>
            <p:spPr>
              <a:xfrm>
                <a:off x="5029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9" name="Group 48"/>
            <p:cNvGrpSpPr/>
            <p:nvPr/>
          </p:nvGrpSpPr>
          <p:grpSpPr>
            <a:xfrm>
              <a:off x="4648200" y="5334000"/>
              <a:ext cx="609600" cy="228600"/>
              <a:chOff x="4648200" y="1676400"/>
              <a:chExt cx="609600" cy="228600"/>
            </a:xfrm>
          </p:grpSpPr>
          <p:sp>
            <p:nvSpPr>
              <p:cNvPr id="50" name="Oval 49"/>
              <p:cNvSpPr/>
              <p:nvPr/>
            </p:nvSpPr>
            <p:spPr>
              <a:xfrm>
                <a:off x="4648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" name="Oval 50"/>
              <p:cNvSpPr/>
              <p:nvPr/>
            </p:nvSpPr>
            <p:spPr>
              <a:xfrm>
                <a:off x="5029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 rot="5400000">
              <a:off x="6667500" y="3314700"/>
              <a:ext cx="609600" cy="228600"/>
              <a:chOff x="4648200" y="1676400"/>
              <a:chExt cx="609600" cy="228600"/>
            </a:xfrm>
          </p:grpSpPr>
          <p:sp>
            <p:nvSpPr>
              <p:cNvPr id="53" name="Oval 52"/>
              <p:cNvSpPr/>
              <p:nvPr/>
            </p:nvSpPr>
            <p:spPr>
              <a:xfrm>
                <a:off x="4648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" name="Oval 53"/>
              <p:cNvSpPr/>
              <p:nvPr/>
            </p:nvSpPr>
            <p:spPr>
              <a:xfrm>
                <a:off x="5029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 rot="5400000">
              <a:off x="7581900" y="3314700"/>
              <a:ext cx="609600" cy="228600"/>
              <a:chOff x="4648200" y="1676400"/>
              <a:chExt cx="609600" cy="228600"/>
            </a:xfrm>
          </p:grpSpPr>
          <p:sp>
            <p:nvSpPr>
              <p:cNvPr id="56" name="Oval 55"/>
              <p:cNvSpPr/>
              <p:nvPr/>
            </p:nvSpPr>
            <p:spPr>
              <a:xfrm>
                <a:off x="4648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7" name="Oval 56"/>
              <p:cNvSpPr/>
              <p:nvPr/>
            </p:nvSpPr>
            <p:spPr>
              <a:xfrm>
                <a:off x="5029200" y="1676400"/>
                <a:ext cx="228600" cy="228600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8" name="Oval 57"/>
            <p:cNvSpPr/>
            <p:nvPr/>
          </p:nvSpPr>
          <p:spPr>
            <a:xfrm>
              <a:off x="4953000" y="3352800"/>
              <a:ext cx="228600" cy="22860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TextBox 58"/>
            <p:cNvSpPr txBox="1"/>
            <p:nvPr/>
          </p:nvSpPr>
          <p:spPr>
            <a:xfrm>
              <a:off x="5105400" y="2971800"/>
              <a:ext cx="6096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CT</a:t>
              </a:r>
              <a:endParaRPr lang="en-US" dirty="0"/>
            </a:p>
          </p:txBody>
        </p:sp>
        <p:sp>
          <p:nvSpPr>
            <p:cNvPr id="60" name="Oval 59"/>
            <p:cNvSpPr/>
            <p:nvPr/>
          </p:nvSpPr>
          <p:spPr>
            <a:xfrm>
              <a:off x="6553200" y="6248400"/>
              <a:ext cx="228600" cy="22860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TextBox 61"/>
            <p:cNvSpPr txBox="1"/>
            <p:nvPr/>
          </p:nvSpPr>
          <p:spPr>
            <a:xfrm>
              <a:off x="6781800" y="6248400"/>
              <a:ext cx="6096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S</a:t>
              </a:r>
              <a:r>
                <a:rPr lang="en-US" dirty="0" smtClean="0"/>
                <a:t>T</a:t>
              </a:r>
              <a:endParaRPr lang="en-US" dirty="0"/>
            </a:p>
          </p:txBody>
        </p:sp>
        <p:cxnSp>
          <p:nvCxnSpPr>
            <p:cNvPr id="64" name="Straight Arrow Connector 63"/>
            <p:cNvCxnSpPr/>
            <p:nvPr/>
          </p:nvCxnSpPr>
          <p:spPr>
            <a:xfrm>
              <a:off x="5410200" y="3505200"/>
              <a:ext cx="0" cy="9144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Arrow Connector 65"/>
            <p:cNvCxnSpPr/>
            <p:nvPr/>
          </p:nvCxnSpPr>
          <p:spPr>
            <a:xfrm flipH="1">
              <a:off x="1981200" y="4419600"/>
              <a:ext cx="3429000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Arrow Connector 67"/>
            <p:cNvCxnSpPr/>
            <p:nvPr/>
          </p:nvCxnSpPr>
          <p:spPr>
            <a:xfrm>
              <a:off x="1981200" y="4419600"/>
              <a:ext cx="0" cy="8382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Arrow Connector 69"/>
            <p:cNvCxnSpPr/>
            <p:nvPr/>
          </p:nvCxnSpPr>
          <p:spPr>
            <a:xfrm flipH="1">
              <a:off x="685800" y="5257800"/>
              <a:ext cx="1295400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Arrow Connector 71"/>
            <p:cNvCxnSpPr/>
            <p:nvPr/>
          </p:nvCxnSpPr>
          <p:spPr>
            <a:xfrm flipV="1">
              <a:off x="685800" y="3429000"/>
              <a:ext cx="0" cy="18288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3" name="Oval 72"/>
            <p:cNvSpPr/>
            <p:nvPr/>
          </p:nvSpPr>
          <p:spPr>
            <a:xfrm>
              <a:off x="573975" y="3164775"/>
              <a:ext cx="228600" cy="22860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5" name="Straight Arrow Connector 74"/>
            <p:cNvCxnSpPr/>
            <p:nvPr/>
          </p:nvCxnSpPr>
          <p:spPr>
            <a:xfrm flipV="1">
              <a:off x="685800" y="2057400"/>
              <a:ext cx="0" cy="9144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Arrow Connector 76"/>
            <p:cNvCxnSpPr/>
            <p:nvPr/>
          </p:nvCxnSpPr>
          <p:spPr>
            <a:xfrm>
              <a:off x="685800" y="1981200"/>
              <a:ext cx="1219200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Arrow Connector 78"/>
            <p:cNvCxnSpPr/>
            <p:nvPr/>
          </p:nvCxnSpPr>
          <p:spPr>
            <a:xfrm>
              <a:off x="1905000" y="1981200"/>
              <a:ext cx="0" cy="9144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Arrow Connector 81"/>
            <p:cNvCxnSpPr/>
            <p:nvPr/>
          </p:nvCxnSpPr>
          <p:spPr>
            <a:xfrm>
              <a:off x="1905000" y="2895600"/>
              <a:ext cx="3200400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Arrow Connector 85"/>
            <p:cNvCxnSpPr/>
            <p:nvPr/>
          </p:nvCxnSpPr>
          <p:spPr>
            <a:xfrm>
              <a:off x="5105400" y="2895600"/>
              <a:ext cx="0" cy="3048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7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Meg</dc:creator>
  <cp:lastModifiedBy>Meg</cp:lastModifiedBy>
  <cp:revision>3</cp:revision>
  <dcterms:created xsi:type="dcterms:W3CDTF">2013-10-05T17:38:41Z</dcterms:created>
  <dcterms:modified xsi:type="dcterms:W3CDTF">2013-10-05T17:51:14Z</dcterms:modified>
</cp:coreProperties>
</file>

<file path=docProps/thumbnail.jpeg>
</file>